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8" r:id="rId2"/>
    <p:sldId id="259" r:id="rId3"/>
    <p:sldId id="311" r:id="rId4"/>
    <p:sldId id="280" r:id="rId5"/>
    <p:sldId id="299" r:id="rId6"/>
    <p:sldId id="283" r:id="rId7"/>
    <p:sldId id="284" r:id="rId8"/>
    <p:sldId id="308" r:id="rId9"/>
    <p:sldId id="315" r:id="rId10"/>
    <p:sldId id="303" r:id="rId11"/>
    <p:sldId id="305" r:id="rId12"/>
    <p:sldId id="317" r:id="rId13"/>
    <p:sldId id="316" r:id="rId14"/>
    <p:sldId id="287" r:id="rId15"/>
    <p:sldId id="285" r:id="rId16"/>
    <p:sldId id="286" r:id="rId17"/>
    <p:sldId id="319" r:id="rId18"/>
    <p:sldId id="290" r:id="rId19"/>
    <p:sldId id="291" r:id="rId20"/>
    <p:sldId id="292" r:id="rId21"/>
    <p:sldId id="293" r:id="rId22"/>
    <p:sldId id="314" r:id="rId23"/>
    <p:sldId id="260" r:id="rId24"/>
    <p:sldId id="307" r:id="rId25"/>
    <p:sldId id="306" r:id="rId26"/>
    <p:sldId id="278" r:id="rId27"/>
    <p:sldId id="265" r:id="rId28"/>
    <p:sldId id="296" r:id="rId29"/>
    <p:sldId id="277" r:id="rId30"/>
    <p:sldId id="279" r:id="rId31"/>
    <p:sldId id="282" r:id="rId32"/>
    <p:sldId id="298" r:id="rId33"/>
    <p:sldId id="309" r:id="rId34"/>
    <p:sldId id="281" r:id="rId35"/>
    <p:sldId id="310" r:id="rId36"/>
    <p:sldId id="289" r:id="rId37"/>
    <p:sldId id="297" r:id="rId38"/>
    <p:sldId id="304" r:id="rId39"/>
    <p:sldId id="288" r:id="rId40"/>
    <p:sldId id="300" r:id="rId41"/>
    <p:sldId id="301" r:id="rId42"/>
    <p:sldId id="302" r:id="rId43"/>
    <p:sldId id="320" r:id="rId44"/>
    <p:sldId id="321" r:id="rId4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0"/>
    <p:restoredTop sz="96327"/>
  </p:normalViewPr>
  <p:slideViewPr>
    <p:cSldViewPr snapToGrid="0">
      <p:cViewPr>
        <p:scale>
          <a:sx n="109" d="100"/>
          <a:sy n="109" d="100"/>
        </p:scale>
        <p:origin x="-8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18.10.23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Measurement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925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IceCube</a:t>
            </a:r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 Fall </a:t>
            </a:r>
            <a:r>
              <a:rPr lang="de-DE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Collaboration</a:t>
            </a:r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 Meeting Grand Rapids 2023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40D76-F75A-77FA-C427-4C7A2185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9D01C4-D596-679E-9816-D4F99ACD9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26" y="1006713"/>
            <a:ext cx="11194345" cy="275639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Old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88980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88980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4050558" y="6067237"/>
            <a:ext cx="45600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28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4" y="6139543"/>
            <a:ext cx="53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to detect prompt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7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919D659-818C-049C-1471-DDD4B9DE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97" y="785239"/>
            <a:ext cx="6476036" cy="307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Muon bundle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Leading muon energy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(zenith/azimuth)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1BF74-1AC3-D3C2-7A4D-16DEB22FB954}"/>
              </a:ext>
            </a:extLst>
          </p:cNvPr>
          <p:cNvSpPr txBox="1"/>
          <p:nvPr/>
        </p:nvSpPr>
        <p:spPr>
          <a:xfrm>
            <a:off x="8785398" y="5570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AEFDF-2595-0039-F10F-6C04BC66C580}"/>
              </a:ext>
            </a:extLst>
          </p:cNvPr>
          <p:cNvSpPr txBox="1"/>
          <p:nvPr/>
        </p:nvSpPr>
        <p:spPr>
          <a:xfrm>
            <a:off x="5463250" y="3922811"/>
            <a:ext cx="5497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Input data per DOM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mean time of all pulses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total time offset</a:t>
            </a:r>
          </a:p>
          <a:p>
            <a:pPr lvl="1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rgbClr val="74B942"/>
                </a:solidFill>
              </a:rPr>
              <a:t>SplitInIceDSTPulsesTWCleaning6000ns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8181</TotalTime>
  <Words>1965</Words>
  <Application>Microsoft Macintosh PowerPoint</Application>
  <PresentationFormat>Widescreen</PresentationFormat>
  <Paragraphs>402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Measurement of the prompt component of the atmospheric muon flux  Ludwig Neste and Pascal Gutjahr</vt:lpstr>
      <vt:lpstr>Motivation</vt:lpstr>
      <vt:lpstr>Overview</vt:lpstr>
      <vt:lpstr>CORSIKA vs. MCEq</vt:lpstr>
      <vt:lpstr>Expected muons for 10 years: leading vs. bundle energy (GSF)</vt:lpstr>
      <vt:lpstr>Leading muon energy fraction</vt:lpstr>
      <vt:lpstr>Leading muon contribution</vt:lpstr>
      <vt:lpstr>L2 Filters</vt:lpstr>
      <vt:lpstr>DNN Reconstructions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PowerPoint Presentation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168</cp:revision>
  <dcterms:created xsi:type="dcterms:W3CDTF">2023-09-19T10:10:31Z</dcterms:created>
  <dcterms:modified xsi:type="dcterms:W3CDTF">2023-10-20T23:57:29Z</dcterms:modified>
</cp:coreProperties>
</file>